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5" r:id="rId41"/>
    <p:sldId id="512" r:id="rId42"/>
    <p:sldId id="513" r:id="rId43"/>
    <p:sldId id="516"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91041" autoAdjust="0"/>
  </p:normalViewPr>
  <p:slideViewPr>
    <p:cSldViewPr snapToGrid="0">
      <p:cViewPr varScale="1">
        <p:scale>
          <a:sx n="101" d="100"/>
          <a:sy n="101" d="100"/>
        </p:scale>
        <p:origin x="13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26/10/2023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26/10/2023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26/10/2023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26/10/2023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26/10/2023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26/10/2023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26/10/2023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26/10/2023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26/10/2023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0.png"/><Relationship Id="rId4" Type="http://schemas.openxmlformats.org/officeDocument/2006/relationships/image" Target="../media/image550.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954107"/>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954107"/>
              </a:xfrm>
              <a:prstGeom prst="rect">
                <a:avLst/>
              </a:prstGeom>
              <a:blipFill rotWithShape="0">
                <a:blip r:embed="rId5"/>
                <a:stretch>
                  <a:fillRect l="-228" t="-1282" r="-1598" b="-5769"/>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a entrada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a:t>
                </a:r>
                <a:r>
                  <a:rPr lang="pt-BR" b="0" i="0" dirty="0">
                    <a:effectLst/>
                  </a:rPr>
                  <a:t> imagens onde cada imagem é representada por um vetor de 1000 atributos.</a:t>
                </a:r>
                <a:endParaRPr lang="pt-BR" dirty="0"/>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4810130" y="1825624"/>
            <a:ext cx="7216769" cy="5032375"/>
          </a:xfrm>
        </p:spPr>
        <p:txBody>
          <a:bodyPr>
            <a:normAutofit fontScale="92500"/>
          </a:bodyPr>
          <a:lstStyle/>
          <a:p>
            <a:r>
              <a:rPr lang="pt-BR" dirty="0"/>
              <a:t>Podemos usar </a:t>
            </a:r>
            <a:r>
              <a:rPr lang="pt-BR" b="1" i="1" dirty="0">
                <a:solidFill>
                  <a:srgbClr val="7030A0"/>
                </a:solidFill>
              </a:rPr>
              <a:t>abordagens iterativas de otimização</a:t>
            </a:r>
            <a:r>
              <a:rPr lang="pt-BR" dirty="0"/>
              <a:t>.</a:t>
            </a:r>
          </a:p>
          <a:p>
            <a:r>
              <a:rPr lang="pt-BR" dirty="0"/>
              <a:t>São algoritmos que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espaço de soluções.</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a:p>
            <a:r>
              <a:rPr lang="pt-BR" dirty="0"/>
              <a:t>A cada iteração,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a:t>
            </a:r>
            <a:r>
              <a:rPr lang="pt-BR" dirty="0"/>
              <a:t>.</a:t>
            </a:r>
          </a:p>
          <a:p>
            <a:pPr lvl="1">
              <a:buFont typeface="Wingdings" panose="05000000000000000000" pitchFamily="2" charset="2"/>
              <a:buChar char="§"/>
            </a:pPr>
            <a:r>
              <a:rPr lang="pt-BR" dirty="0"/>
              <a:t>O algoritmo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r>
              <a:rPr lang="pt-BR" b="1" dirty="0">
                <a:solidFill>
                  <a:srgbClr val="00B050"/>
                </a:solidFill>
              </a:rPr>
              <a:t>Projeto final já está disponível no </a:t>
            </a:r>
            <a:r>
              <a:rPr lang="pt-BR" b="1" i="1" dirty="0">
                <a:solidFill>
                  <a:srgbClr val="7030A0"/>
                </a:solidFill>
              </a:rPr>
              <a:t>github</a:t>
            </a:r>
            <a:r>
              <a:rPr lang="pt-BR" b="1" dirty="0">
                <a:solidFill>
                  <a:srgbClr val="00B050"/>
                </a:solidFill>
              </a:rPr>
              <a:t>, logo abaixo do laboratório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18525</TotalTime>
  <Words>8420</Words>
  <Application>Microsoft Office PowerPoint</Application>
  <PresentationFormat>Widescreen</PresentationFormat>
  <Paragraphs>560</Paragraphs>
  <Slides>49</Slides>
  <Notes>29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49</vt:i4>
      </vt:variant>
    </vt:vector>
  </HeadingPairs>
  <TitlesOfParts>
    <vt:vector size="55"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Desvantagens da forma fechada (eq. normal)</vt:lpstr>
      <vt:lpstr>Desvantagens da forma fechada (eq. normal)</vt:lpstr>
      <vt:lpstr>Apresentação do PowerPoint</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2408</cp:revision>
  <dcterms:created xsi:type="dcterms:W3CDTF">2020-02-17T11:18:32Z</dcterms:created>
  <dcterms:modified xsi:type="dcterms:W3CDTF">2023-10-26T21:02:21Z</dcterms:modified>
</cp:coreProperties>
</file>